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5/22/2020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337890741"/>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Upside Down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Patricia Free</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above shoulders, facing </a:t>
                      </a:r>
                      <a:r>
                        <a:rPr lang="en-US" sz="1100" b="1" i="0" u="none" strike="noStrike" kern="1200" cap="none" spc="0" baseline="0" dirty="0" err="1">
                          <a:solidFill>
                            <a:srgbClr val="000000"/>
                          </a:solidFill>
                          <a:uFillTx/>
                          <a:latin typeface="Arial" pitchFamily="34"/>
                          <a:ea typeface="Arial" pitchFamily="34"/>
                          <a:cs typeface="Arial" pitchFamily="34"/>
                        </a:rPr>
                        <a:t>uprange</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unloaded and holstered. PCC unloaded, stock on belt, facing downrange.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Setup note – post all paper </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targets upside down.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11FB794F-B35B-4B33-A834-43EE651A35B6}"/>
              </a:ext>
            </a:extLst>
          </p:cNvPr>
          <p:cNvPicPr>
            <a:picLocks noChangeAspect="1"/>
          </p:cNvPicPr>
          <p:nvPr/>
        </p:nvPicPr>
        <p:blipFill>
          <a:blip r:embed="rId5"/>
          <a:stretch>
            <a:fillRect/>
          </a:stretch>
        </p:blipFill>
        <p:spPr>
          <a:xfrm>
            <a:off x="180474" y="3582098"/>
            <a:ext cx="6994357" cy="462915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Upside Down</a:t>
            </a:r>
          </a:p>
          <a:p>
            <a:pPr algn="ctr"/>
            <a:r>
              <a:rPr lang="en-US" b="1" dirty="0"/>
              <a:t>Written Stage Briefing</a:t>
            </a:r>
          </a:p>
          <a:p>
            <a:r>
              <a:rPr lang="en-US" dirty="0"/>
              <a:t>Upside Down is a 30 round, 150 point, Comstock field course. There are twelve USPSA targets and six falling plates. The best two hits on paper will score, and steel must fall to score. The start signal is audible.</a:t>
            </a:r>
          </a:p>
          <a:p>
            <a:endParaRPr lang="en-US" dirty="0"/>
          </a:p>
          <a:p>
            <a:r>
              <a:rPr lang="en-US" dirty="0"/>
              <a:t>Handgun start position is both feet on X’s, wrists above shoulders. Handgun is unloaded and holstered.</a:t>
            </a:r>
          </a:p>
          <a:p>
            <a:endParaRPr lang="en-US" dirty="0"/>
          </a:p>
          <a:p>
            <a:r>
              <a:rPr lang="en-US" dirty="0"/>
              <a:t>PCC start position is both feet on X’s. Unloaded carbine is held with both hands, 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1460</TotalTime>
  <Words>179</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2020-05-22T21:02:48Z</dcterms:modified>
  <cp:category>Shooting</cp:category>
</cp:coreProperties>
</file>

<file path=docProps/thumbnail.jpeg>
</file>